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6" r:id="rId10"/>
    <p:sldId id="265" r:id="rId11"/>
    <p:sldId id="266" r:id="rId12"/>
    <p:sldId id="267" r:id="rId13"/>
    <p:sldId id="268" r:id="rId14"/>
    <p:sldId id="269" r:id="rId15"/>
    <p:sldId id="307" r:id="rId16"/>
    <p:sldId id="271" r:id="rId17"/>
    <p:sldId id="272" r:id="rId18"/>
    <p:sldId id="273" r:id="rId19"/>
    <p:sldId id="274" r:id="rId20"/>
    <p:sldId id="275" r:id="rId21"/>
    <p:sldId id="276" r:id="rId22"/>
    <p:sldId id="308" r:id="rId23"/>
    <p:sldId id="278" r:id="rId24"/>
    <p:sldId id="279" r:id="rId25"/>
    <p:sldId id="280" r:id="rId26"/>
    <p:sldId id="281" r:id="rId27"/>
    <p:sldId id="282" r:id="rId28"/>
    <p:sldId id="283" r:id="rId29"/>
    <p:sldId id="309" r:id="rId30"/>
    <p:sldId id="285" r:id="rId31"/>
    <p:sldId id="286" r:id="rId32"/>
    <p:sldId id="287" r:id="rId33"/>
    <p:sldId id="288" r:id="rId34"/>
    <p:sldId id="289" r:id="rId35"/>
    <p:sldId id="312" r:id="rId36"/>
    <p:sldId id="310" r:id="rId37"/>
    <p:sldId id="292" r:id="rId38"/>
    <p:sldId id="293" r:id="rId39"/>
    <p:sldId id="294" r:id="rId40"/>
    <p:sldId id="295" r:id="rId41"/>
    <p:sldId id="296" r:id="rId42"/>
    <p:sldId id="297" r:id="rId43"/>
    <p:sldId id="311" r:id="rId44"/>
    <p:sldId id="299" r:id="rId45"/>
    <p:sldId id="300" r:id="rId46"/>
    <p:sldId id="301" r:id="rId47"/>
    <p:sldId id="302" r:id="rId48"/>
    <p:sldId id="303" r:id="rId49"/>
    <p:sldId id="304" r:id="rId5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06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69999" y="1182913"/>
            <a:ext cx="10464801" cy="3302001"/>
          </a:xfrm>
          <a:prstGeom prst="rect">
            <a:avLst/>
          </a:prstGeom>
        </p:spPr>
        <p:txBody>
          <a:bodyPr/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6719" baseline="-11904" dirty="0">
                <a:solidFill>
                  <a:srgbClr val="FFFFFF"/>
                </a:solidFill>
              </a:rPr>
              <a:t>MONTASJE AV HULLDEKKER</a:t>
            </a:r>
          </a:p>
        </p:txBody>
      </p:sp>
      <p:pic>
        <p:nvPicPr>
          <p:cNvPr id="33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0519" y="5768974"/>
            <a:ext cx="4303762" cy="1234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INSPEKSJON AV HULLDEKKER, OPPLEGGSPUNKTER OG STAGING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85" name="02_01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" name="Bilde 8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87" name="Shape 87"/>
          <p:cNvSpPr/>
          <p:nvPr/>
        </p:nvSpPr>
        <p:spPr>
          <a:xfrm>
            <a:off x="234751" y="7605925"/>
            <a:ext cx="12535298" cy="1828617"/>
          </a:xfrm>
          <a:prstGeom prst="roundRect">
            <a:avLst>
              <a:gd name="adj" fmla="val 10418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32308" y="7930039"/>
            <a:ext cx="12340184" cy="11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spc="-81" baseline="-17857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spc="0" baseline="0"/>
            </a:pPr>
            <a:r>
              <a:rPr sz="3000" b="1" cap="all" spc="-81" baseline="-17857" dirty="0" err="1"/>
              <a:t>gjenfinn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hvert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dekke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på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montasjeplanen</a:t>
            </a:r>
            <a:r>
              <a:rPr sz="3000" b="1" cap="all" spc="-81" baseline="-17857" dirty="0"/>
              <a:t>, OG KONTROLLER at </a:t>
            </a:r>
            <a:r>
              <a:rPr sz="3000" b="1" cap="all" spc="-81" baseline="-17857" dirty="0" err="1"/>
              <a:t>merkingen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på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tegningen</a:t>
            </a:r>
            <a:r>
              <a:rPr sz="3000" b="1" cap="all" spc="-81" baseline="-17857" dirty="0"/>
              <a:t> stemmer med </a:t>
            </a:r>
            <a:r>
              <a:rPr sz="3000" b="1" cap="all" spc="-81" baseline="-17857" dirty="0" err="1"/>
              <a:t>det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på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hulldekket</a:t>
            </a:r>
            <a:r>
              <a:rPr sz="3000" b="1" cap="all" spc="-81" baseline="-17857" dirty="0"/>
              <a:t>. </a:t>
            </a:r>
            <a:r>
              <a:rPr sz="3000" b="1" cap="all" spc="-81" baseline="-17857" dirty="0" err="1"/>
              <a:t>Sjekk</a:t>
            </a:r>
            <a:r>
              <a:rPr sz="3000" b="1" cap="all" spc="-81" baseline="-17857" dirty="0"/>
              <a:t> at </a:t>
            </a:r>
            <a:r>
              <a:rPr sz="3000" b="1" cap="all" spc="-81" baseline="-17857" dirty="0" err="1"/>
              <a:t>armeringen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ikke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har</a:t>
            </a:r>
            <a:r>
              <a:rPr sz="3000" b="1" cap="all" spc="-81" baseline="-17857" dirty="0"/>
              <a:t> </a:t>
            </a:r>
            <a:r>
              <a:rPr sz="3000" b="1" cap="all" spc="-81" baseline="-17857" dirty="0" err="1"/>
              <a:t>trukket</a:t>
            </a:r>
            <a:r>
              <a:rPr sz="3000" b="1" cap="all" spc="-81" baseline="-17857" dirty="0"/>
              <a:t> inn i </a:t>
            </a:r>
            <a:r>
              <a:rPr sz="3000" b="1" cap="all" spc="-81" baseline="-17857" dirty="0" err="1"/>
              <a:t>betongen</a:t>
            </a:r>
            <a:r>
              <a:rPr lang="nb-NO" sz="3000" b="1" cap="all" spc="-81" baseline="-17857" dirty="0"/>
              <a:t> i enden av dekket</a:t>
            </a:r>
            <a:r>
              <a:rPr sz="3000" b="1" cap="all" spc="-81" baseline="-17857" dirty="0"/>
              <a:t>.</a:t>
            </a:r>
            <a:r>
              <a:rPr lang="nb-NO" sz="3000" b="1" cap="all" spc="-81" baseline="-17857" dirty="0"/>
              <a:t> Søk veiledning dersom du er usikker</a:t>
            </a:r>
            <a:endParaRPr sz="3000" b="1" cap="all" spc="-81" baseline="-17857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91" name="02_02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Bilde 8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93" name="Shape 93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151217" y="7616555"/>
            <a:ext cx="8702382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baseline="-500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50000" dirty="0" err="1"/>
              <a:t>Sjekk</a:t>
            </a:r>
            <a:r>
              <a:rPr sz="3000" b="1" cap="all" baseline="-50000" dirty="0"/>
              <a:t> at </a:t>
            </a:r>
            <a:r>
              <a:rPr sz="3000" b="1" cap="all" baseline="-50000" dirty="0" err="1"/>
              <a:t>løftesporet</a:t>
            </a:r>
            <a:r>
              <a:rPr sz="3000" b="1" cap="all" baseline="-50000" dirty="0"/>
              <a:t> og </a:t>
            </a:r>
            <a:r>
              <a:rPr sz="3000" b="1" cap="all" baseline="-50000" dirty="0" err="1"/>
              <a:t>løfterklemmen</a:t>
            </a:r>
            <a:r>
              <a:rPr sz="3000" b="1" cap="all" baseline="-50000" dirty="0"/>
              <a:t> passer </a:t>
            </a:r>
            <a:r>
              <a:rPr sz="3000" b="1" cap="all" baseline="-50000" dirty="0" err="1"/>
              <a:t>nøyaktig</a:t>
            </a:r>
            <a:r>
              <a:rPr sz="3000" b="1" cap="all" baseline="-50000" dirty="0"/>
              <a:t> </a:t>
            </a:r>
            <a:r>
              <a:rPr sz="3000" b="1" cap="all" baseline="-50000" dirty="0" err="1"/>
              <a:t>samme</a:t>
            </a:r>
            <a:r>
              <a:rPr lang="nb-NO" sz="3000" b="1" cap="all" baseline="-50000" dirty="0"/>
              <a:t>n</a:t>
            </a:r>
          </a:p>
          <a:p>
            <a:pPr lvl="0">
              <a:defRPr sz="1800" cap="none" baseline="0"/>
            </a:pPr>
            <a:r>
              <a:rPr lang="nb-NO" sz="3000" b="1" cap="all" baseline="-50000" dirty="0"/>
              <a:t> sjekk at det ikke er skader i løftesporet</a:t>
            </a:r>
            <a:endParaRPr sz="3000" b="1" cap="all" baseline="-50000" dirty="0"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7010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INSPEKSJON AV HULLDEKKER, OPPLEGGSPUNKTER OG STAGING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9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98" name="02_03_03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7" name="Bilde 9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00" name="Shape 100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901145" y="7835397"/>
            <a:ext cx="9202520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merk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av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hulldekkets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posisjon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. sett shims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eller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neopren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mellomlegg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8571" dirty="0" err="1">
                <a:latin typeface="Myriad Pro"/>
                <a:ea typeface="Myriad Pro"/>
                <a:cs typeface="Myriad Pro"/>
                <a:sym typeface="Myriad Pro"/>
              </a:rPr>
              <a:t>plass</a:t>
            </a:r>
            <a:r>
              <a:rPr lang="nb-NO"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 slik beskrevet i montasjebeskrivelsen</a:t>
            </a:r>
            <a:r>
              <a:rPr sz="3000" b="1" cap="all" baseline="-28571" dirty="0"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INSPEKSJON AV HULLDEKKER, OPPLEGGSPUNKTER OG STAGING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05" name="02_04_2.jpg"/>
            <p:cNvPicPr/>
            <p:nvPr/>
          </p:nvPicPr>
          <p:blipFill>
            <a:blip r:embed="rId2">
              <a:extLst/>
            </a:blip>
            <a:srcRect t="669" b="669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" name="Bilde 10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07" name="Shape 107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3181350" y="7728427"/>
            <a:ext cx="6300764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1115" lvl="0" defTabSz="457200">
              <a:lnSpc>
                <a:spcPct val="120000"/>
              </a:lnSpc>
              <a:defRPr sz="1800"/>
            </a:pP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sjekk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at shims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er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plassert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etter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tegningen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, </a:t>
            </a:r>
          </a:p>
          <a:p>
            <a:pPr marL="31115" lvl="0" defTabSz="457200">
              <a:lnSpc>
                <a:spcPct val="120000"/>
              </a:lnSpc>
              <a:defRPr sz="1800"/>
            </a:pP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OG At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hulldekket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plassereS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3928" dirty="0" err="1">
                <a:latin typeface="Myriad Pro"/>
                <a:ea typeface="Myriad Pro"/>
                <a:cs typeface="Myriad Pro"/>
                <a:sym typeface="Myriad Pro"/>
              </a:rPr>
              <a:t>korrekt</a:t>
            </a:r>
            <a:r>
              <a:rPr sz="3000" b="1" cap="all" baseline="-33928" dirty="0"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37009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INSPEKSJON AV HULLDEKKER, OPPLEGGSPUNKTER OG STAGING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12" name="02_05_2.jpg"/>
            <p:cNvPicPr/>
            <p:nvPr/>
          </p:nvPicPr>
          <p:blipFill>
            <a:blip r:embed="rId2">
              <a:extLst/>
            </a:blip>
            <a:srcRect l="285" r="28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" name="Bilde 11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14" name="Shape 11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2519098" y="7837417"/>
            <a:ext cx="7966604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STEMP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monteres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slik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de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er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beskrevet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i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montasjeplanen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,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de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skal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være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plass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før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hulldekket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kobles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fri.</a:t>
            </a:r>
            <a:endParaRPr sz="3000" b="1" cap="all" baseline="-17857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INSPEKSJON AV HULLDEKKER, OPPLEGGSPUNKTER OG STAGING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1182914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LØFT AV HULLDEKKE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578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22" name="03_06_02.jpg"/>
            <p:cNvPicPr/>
            <p:nvPr/>
          </p:nvPicPr>
          <p:blipFill>
            <a:blip r:embed="rId2">
              <a:extLst/>
            </a:blip>
            <a:srcRect t="191" b="191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Bilde 12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24" name="Shape 12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2466679" y="8022083"/>
            <a:ext cx="8071440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71755" defTabSz="457200">
              <a:lnSpc>
                <a:spcPct val="120000"/>
              </a:lnSpc>
              <a:defRPr sz="2800" cap="all" baseline="-35714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35714" dirty="0" err="1"/>
              <a:t>posisjoner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løfterillen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nøyaktig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i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sporet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på</a:t>
            </a:r>
            <a:r>
              <a:rPr sz="3000" b="1" cap="all" baseline="-35714" dirty="0"/>
              <a:t> </a:t>
            </a:r>
            <a:r>
              <a:rPr sz="3000" b="1" cap="all" baseline="-35714" dirty="0" err="1"/>
              <a:t>hulldekket</a:t>
            </a:r>
            <a:r>
              <a:rPr sz="3000" b="1" cap="all" baseline="-35714" dirty="0"/>
              <a:t>.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7010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29" name="03_03_02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Bilde 12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31" name="Shape 131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408343" y="7794738"/>
            <a:ext cx="8262134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sett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kjettingen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når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hul</a:t>
            </a:r>
            <a:r>
              <a:rPr lang="nb-NO"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l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dekket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er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100 mm over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underlaget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.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strøet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skal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ligge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spc="-23" baseline="-28571" dirty="0" err="1">
                <a:latin typeface="Myriad Pro"/>
                <a:ea typeface="Myriad Pro"/>
                <a:cs typeface="Myriad Pro"/>
                <a:sym typeface="Myriad Pro"/>
              </a:rPr>
              <a:t>plass</a:t>
            </a:r>
            <a:r>
              <a:rPr lang="nb-NO"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 mens du gjør dette</a:t>
            </a:r>
            <a:r>
              <a:rPr sz="3000" b="1" cap="all" spc="-23" baseline="-28571" dirty="0"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36" name="03_01_3.jpg"/>
            <p:cNvPicPr/>
            <p:nvPr/>
          </p:nvPicPr>
          <p:blipFill>
            <a:blip r:embed="rId2">
              <a:extLst/>
            </a:blip>
            <a:srcRect l="190" r="190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Bilde 13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116216" y="7823727"/>
            <a:ext cx="6772367" cy="41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baseline="-42857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2800" b="1" cap="all" baseline="-42857" dirty="0"/>
              <a:t>under </a:t>
            </a:r>
            <a:r>
              <a:rPr sz="2800" b="1" cap="all" baseline="-42857" dirty="0" err="1"/>
              <a:t>anhuking</a:t>
            </a:r>
            <a:r>
              <a:rPr sz="2800" b="1" cap="all" baseline="-42857" dirty="0"/>
              <a:t> </a:t>
            </a:r>
            <a:r>
              <a:rPr sz="2800" b="1" cap="all" baseline="-42857" dirty="0" err="1"/>
              <a:t>skal</a:t>
            </a:r>
            <a:r>
              <a:rPr sz="2800" b="1" cap="all" baseline="-42857" dirty="0"/>
              <a:t> du ha </a:t>
            </a:r>
            <a:r>
              <a:rPr sz="2800" b="1" cap="all" baseline="-42857" dirty="0" err="1"/>
              <a:t>kontakt</a:t>
            </a:r>
            <a:r>
              <a:rPr sz="2800" b="1" cap="all" baseline="-42857" dirty="0"/>
              <a:t> med </a:t>
            </a:r>
            <a:r>
              <a:rPr sz="2800" b="1" cap="all" baseline="-42857" dirty="0" err="1"/>
              <a:t>kranfører</a:t>
            </a:r>
            <a:r>
              <a:rPr sz="2800" b="1" cap="all" baseline="-42857" dirty="0"/>
              <a:t>. 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-514516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43" name="03_04_2.jpg"/>
            <p:cNvPicPr/>
            <p:nvPr/>
          </p:nvPicPr>
          <p:blipFill>
            <a:blip r:embed="rId2">
              <a:extLst/>
            </a:blip>
            <a:srcRect t="191" b="191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Bilde 14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45" name="Shape 145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740312" y="7761524"/>
            <a:ext cx="7524176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løftet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skal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foregå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rett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opp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,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vær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oppmerksom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at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dekket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kan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svinge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når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det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kommer</a:t>
            </a:r>
            <a:r>
              <a:rPr sz="3000" b="1" cap="all" baseline="-35714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35714" dirty="0" err="1">
                <a:latin typeface="Myriad Pro"/>
                <a:ea typeface="Myriad Pro"/>
                <a:cs typeface="Myriad Pro"/>
                <a:sym typeface="Myriad Pro"/>
              </a:rPr>
              <a:t>fri</a:t>
            </a:r>
            <a:r>
              <a:rPr sz="2800" cap="all" baseline="-35714" dirty="0" err="1">
                <a:latin typeface="Myriad Pro"/>
                <a:ea typeface="Myriad Pro"/>
                <a:cs typeface="Myriad Pro"/>
                <a:sym typeface="Myriad Pro"/>
              </a:rPr>
              <a:t>.</a:t>
            </a:r>
            <a:endParaRPr sz="2800" cap="all" baseline="-35714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0" y="-5098892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1574799"/>
            <a:ext cx="10464801" cy="3302001"/>
          </a:xfrm>
          <a:prstGeom prst="rect">
            <a:avLst/>
          </a:prstGeom>
        </p:spPr>
        <p:txBody>
          <a:bodyPr/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FORBEREDELSE FOR MONTASJE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1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50" name="03_02_3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" name="Bilde 14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52" name="Shape 152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848241" y="7837417"/>
            <a:ext cx="9308318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følg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produsentens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anvisning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for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bruk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av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løfteklyper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og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åk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. 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vinkelen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mellom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kjettingene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skal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aldri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være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mer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17857" dirty="0" err="1">
                <a:latin typeface="Myriad Pro"/>
                <a:ea typeface="Myriad Pro"/>
                <a:cs typeface="Myriad Pro"/>
                <a:sym typeface="Myriad Pro"/>
              </a:rPr>
              <a:t>enn</a:t>
            </a:r>
            <a:r>
              <a:rPr sz="3000" b="1" cap="all" baseline="-17857" dirty="0">
                <a:latin typeface="Myriad Pro"/>
                <a:ea typeface="Myriad Pro"/>
                <a:cs typeface="Myriad Pro"/>
                <a:sym typeface="Myriad Pro"/>
              </a:rPr>
              <a:t> 60 grader.</a:t>
            </a:r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57" name="03_06.png"/>
            <p:cNvPicPr/>
            <p:nvPr/>
          </p:nvPicPr>
          <p:blipFill>
            <a:blip r:embed="rId2">
              <a:extLst/>
            </a:blip>
            <a:srcRect l="928" r="928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Bilde 15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417306" y="8022083"/>
            <a:ext cx="8170186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5714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5714" dirty="0"/>
              <a:t>DEKKER SOM ER KORTERE ENN TRE METER KAN LØFTES UTEN ÅK.</a:t>
            </a:r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3701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HULLDEKKE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1182914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LØFT AV SPESIELLE HULLDEKKER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41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67" name="04_01_04.jpg"/>
            <p:cNvPicPr/>
            <p:nvPr/>
          </p:nvPicPr>
          <p:blipFill>
            <a:blip r:embed="rId2">
              <a:extLst/>
            </a:blip>
            <a:srcRect t="191" b="191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Bilde 16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69" name="Shape 16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667590" y="7726533"/>
            <a:ext cx="9669634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71755" defTabSz="457200">
              <a:lnSpc>
                <a:spcPct val="120000"/>
              </a:lnSpc>
              <a:defRPr sz="2800" baseline="-39285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9285" dirty="0"/>
              <a:t>VÆR SIKKER PÅ AT DU BRUKER RIKTIG LØFTEUTSTYR  PÅ DET ENKELTE HULLDEKKE</a:t>
            </a:r>
            <a:r>
              <a:rPr lang="nb-NO" sz="3000" b="1" baseline="-39285" dirty="0"/>
              <a:t> </a:t>
            </a:r>
          </a:p>
          <a:p>
            <a:pPr lvl="0">
              <a:defRPr sz="1800" baseline="0"/>
            </a:pPr>
            <a:r>
              <a:rPr lang="nb-NO" sz="3000" b="1" baseline="-39285" dirty="0"/>
              <a:t>STANS ARBEIDET DERSOM DU ER USIKKER</a:t>
            </a:r>
            <a:endParaRPr sz="3000" b="1" baseline="-39285" dirty="0"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0" y="-513119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5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74" name="04_02_03.jpg"/>
            <p:cNvPicPr/>
            <p:nvPr/>
          </p:nvPicPr>
          <p:blipFill>
            <a:blip r:embed="rId2">
              <a:extLst/>
            </a:blip>
            <a:srcRect t="286" b="286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Bilde 17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76" name="Shape 176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047154" y="7803241"/>
            <a:ext cx="8984512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500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50000" dirty="0"/>
              <a:t>DERSOM DET ER INNSTØPTE LØFTEPUNKTER I DEKKER SKAL DE BRUKES.</a:t>
            </a:r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74021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2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81" name="04_03_02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Bilde 17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83" name="Shape 183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110394" y="7913225"/>
            <a:ext cx="6713056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9285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9285" dirty="0"/>
              <a:t>BRUK INNSTØPTE LØFTEPUNKTER PÅ SMALE DEKKER.</a:t>
            </a: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0" y="-5111583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9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88" name="04_04.jpg"/>
            <p:cNvPicPr/>
            <p:nvPr/>
          </p:nvPicPr>
          <p:blipFill>
            <a:blip r:embed="rId2">
              <a:extLst/>
            </a:blip>
            <a:srcRect t="286" b="286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Bilde 1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90" name="Shape 190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744461" y="7605925"/>
            <a:ext cx="7589898" cy="110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endParaRPr sz="2800" baseline="-39285" dirty="0">
              <a:latin typeface="Myriad Pro"/>
              <a:ea typeface="Myriad Pro"/>
              <a:cs typeface="Myriad Pro"/>
              <a:sym typeface="Myriad Pro"/>
            </a:endParaRP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2800" b="1" baseline="-39285" dirty="0">
                <a:latin typeface="Myriad Pro"/>
                <a:ea typeface="Myriad Pro"/>
                <a:cs typeface="Myriad Pro"/>
                <a:sym typeface="Myriad Pro"/>
              </a:rPr>
              <a:t>ET SKADET DEKKE SKAL ALDRI LØFTES. VARSLE MONTASJELEDER.</a:t>
            </a:r>
            <a:br>
              <a:rPr sz="2800" b="1" baseline="-39285" dirty="0">
                <a:latin typeface="Myriad Pro"/>
                <a:ea typeface="Myriad Pro"/>
                <a:cs typeface="Myriad Pro"/>
                <a:sym typeface="Myriad Pro"/>
              </a:rPr>
            </a:br>
            <a:endParaRPr sz="2800" b="1" baseline="-39285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195" name="04_05_02.jpg"/>
            <p:cNvPicPr/>
            <p:nvPr/>
          </p:nvPicPr>
          <p:blipFill>
            <a:blip r:embed="rId2">
              <a:extLst/>
            </a:blip>
            <a:srcRect t="191" b="191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Bilde 19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197" name="Shape 197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196956" y="7408167"/>
            <a:ext cx="6626494" cy="117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endParaRPr sz="3000" b="1" baseline="-39285" dirty="0">
              <a:latin typeface="Myriad Pro"/>
              <a:ea typeface="Myriad Pro"/>
              <a:cs typeface="Myriad Pro"/>
              <a:sym typeface="Myriad Pro"/>
            </a:endParaRP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39285" dirty="0">
                <a:latin typeface="Myriad Pro"/>
                <a:ea typeface="Myriad Pro"/>
                <a:cs typeface="Myriad Pro"/>
                <a:sym typeface="Myriad Pro"/>
              </a:rPr>
              <a:t>DEKKER SOM SKAL MONTERES SKRÅTT SKAL ALLTID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39285" dirty="0">
                <a:latin typeface="Myriad Pro"/>
                <a:ea typeface="Myriad Pro"/>
                <a:cs typeface="Myriad Pro"/>
                <a:sym typeface="Myriad Pro"/>
              </a:rPr>
              <a:t>LØFTES I INNSTØPTE LØFTEPUNKTER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74021" y="-5111583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02" name="04_06_03.jpg"/>
            <p:cNvPicPr/>
            <p:nvPr/>
          </p:nvPicPr>
          <p:blipFill>
            <a:blip r:embed="rId2">
              <a:extLst/>
            </a:blip>
            <a:srcRect t="478" b="478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Bilde 20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848241" y="7796758"/>
            <a:ext cx="9308318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DERSOM DEKKET HAR HAKK PÅ MAKS 800 MM KAN LØFTEKLYPEN SETTES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200 MM BAKENFOR DER DEKKET HAR NORMAL BREDDE. </a:t>
            </a:r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0" y="-5098892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SPESIELLE HULLDEKKER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1182914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LØFT AV SPESIALELEMENTER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2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4021" y="-5097069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FORBEREDELSE FOR MONTASJE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40" name="01_0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Bilde 3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42" name="Shape 42"/>
          <p:cNvSpPr/>
          <p:nvPr/>
        </p:nvSpPr>
        <p:spPr>
          <a:xfrm>
            <a:off x="234751" y="7413812"/>
            <a:ext cx="12535298" cy="206188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52677" y="7757681"/>
            <a:ext cx="12499447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spc="-58" baseline="-21428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spc="0" baseline="0"/>
            </a:pPr>
            <a:r>
              <a:rPr sz="3000" b="1" spc="-58" baseline="-21428" dirty="0"/>
              <a:t>PLANLEGG MONTASJEREKKEFØLGE OG TRANSPORT TIL BYGGEPLASS I GOD TID FØR ARBEIDET STARTER. </a:t>
            </a:r>
            <a:endParaRPr lang="nb-NO" sz="3000" b="1" spc="-58" baseline="-21428" dirty="0"/>
          </a:p>
          <a:p>
            <a:pPr lvl="0">
              <a:defRPr sz="1800" spc="0" baseline="0"/>
            </a:pPr>
            <a:r>
              <a:rPr sz="3000" b="1" spc="-58" baseline="-21428" dirty="0"/>
              <a:t>VELG LØFTEUTSTYR SOM ER BEREGNET FOR HULLDEKKENE</a:t>
            </a:r>
            <a:r>
              <a:rPr lang="nb-NO" sz="3000" b="1" spc="-58" baseline="-21428" dirty="0"/>
              <a:t> OG SOM PRODUSENTEN HAR BESTEMT SKAL BRUKES. </a:t>
            </a:r>
            <a:endParaRPr sz="3000" b="1" spc="-58" baseline="-21428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12" name="05_01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Bilde 21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14" name="Shape 21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2897887" y="7955638"/>
            <a:ext cx="7209025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71755" defTabSz="457200">
              <a:lnSpc>
                <a:spcPct val="120000"/>
              </a:lnSpc>
              <a:defRPr sz="2800" baseline="-32142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2142" dirty="0"/>
              <a:t>SJEKK AT LØFTERILLENE I VÅTROMSELEMENTER ER HELE. </a:t>
            </a:r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0" y="-4887704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20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19" name="05_02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Bilde 21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21" name="Shape 221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2790921" y="7967958"/>
            <a:ext cx="7727757" cy="41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5714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2800" b="1" baseline="-35714" dirty="0"/>
              <a:t>BRUK INNSTØPTE LØFTEPUNKTER FOR Å HÅNDTERE SMÅ DEKKER.</a:t>
            </a:r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0" y="-5111583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26" name="05_03_2.jpg"/>
            <p:cNvPicPr/>
            <p:nvPr/>
          </p:nvPicPr>
          <p:blipFill>
            <a:blip r:embed="rId2">
              <a:extLst/>
            </a:blip>
            <a:srcRect t="478" b="478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Bilde 22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28" name="Shape 228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487792" y="7837417"/>
            <a:ext cx="6029215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1755" lvl="0" defTabSz="457200">
              <a:lnSpc>
                <a:spcPct val="120000"/>
              </a:lnSpc>
              <a:defRPr sz="1800"/>
            </a:pPr>
            <a:r>
              <a:rPr sz="3000" b="1" baseline="-21428" dirty="0">
                <a:latin typeface="Myriad Pro"/>
                <a:ea typeface="Myriad Pro"/>
                <a:cs typeface="Myriad Pro"/>
                <a:sym typeface="Myriad Pro"/>
              </a:rPr>
              <a:t>LØFTEKLYPER KAN BRUKES PÅ DEKKER SOM ER </a:t>
            </a:r>
          </a:p>
          <a:p>
            <a:pPr marL="71755" lvl="0" defTabSz="457200">
              <a:lnSpc>
                <a:spcPct val="120000"/>
              </a:lnSpc>
              <a:defRPr sz="1800"/>
            </a:pPr>
            <a:r>
              <a:rPr sz="3000" b="1" baseline="-21428" dirty="0">
                <a:latin typeface="Myriad Pro"/>
                <a:ea typeface="Myriad Pro"/>
                <a:cs typeface="Myriad Pro"/>
                <a:sym typeface="Myriad Pro"/>
              </a:rPr>
              <a:t>ARMERT I OVERKANT (FOR UTKRAGING).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3542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4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33" name="05_04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Bilde 23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35" name="Shape 235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394064" y="8001133"/>
            <a:ext cx="8216673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2142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2142" dirty="0"/>
              <a:t>BRUK INNSTØPTE LØFTEPUNKTER FOR Å LØFTE SKJÆRTE DEKKER.</a:t>
            </a: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313" y="-503392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1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40" name="05_05_2.jpg"/>
            <p:cNvPicPr/>
            <p:nvPr/>
          </p:nvPicPr>
          <p:blipFill>
            <a:blip r:embed="rId2">
              <a:extLst/>
            </a:blip>
            <a:srcRect t="478" b="478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9" name="Bilde 23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42" name="Shape 242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842631" y="8001130"/>
            <a:ext cx="9319539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2142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2142" dirty="0"/>
              <a:t>SKJÆRTE DEKKER MED MIDLERTIDIG AVSTIVING LØFTES PÅ VANLIG MÅTE.</a:t>
            </a:r>
          </a:p>
        </p:txBody>
      </p: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47" name="05_06_3.jpg"/>
            <p:cNvPicPr/>
            <p:nvPr/>
          </p:nvPicPr>
          <p:blipFill>
            <a:blip r:embed="rId2">
              <a:extLst/>
            </a:blip>
            <a:srcRect t="286" b="286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" name="Bilde 24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49" name="Shape 24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507603" y="8044674"/>
            <a:ext cx="9989594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5714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5714" dirty="0"/>
              <a:t>LØFTEKLYPER PLASSERES SLIK ER DET ER BESKREVET I MONTASJEANVISNINGEN.</a:t>
            </a:r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3701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LØFT AV SPESIALELEMENTER</a:t>
            </a:r>
          </a:p>
        </p:txBody>
      </p:sp>
    </p:spTree>
    <p:extLst>
      <p:ext uri="{BB962C8B-B14F-4D97-AF65-F5344CB8AC3E}">
        <p14:creationId xmlns:p14="http://schemas.microsoft.com/office/powerpoint/2010/main" val="353424688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2315028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POSISJONERING OG MONTASJE </a:t>
            </a:r>
            <a:br>
              <a:rPr lang="nb-NO" sz="6719" baseline="-11904" dirty="0">
                <a:solidFill>
                  <a:srgbClr val="FFFFFF"/>
                </a:solidFill>
              </a:rPr>
            </a:br>
            <a:r>
              <a:rPr lang="nb-NO" sz="6719" baseline="-11904" dirty="0">
                <a:solidFill>
                  <a:srgbClr val="FFFFFF"/>
                </a:solidFill>
              </a:rPr>
              <a:t>AV HULLDEKKE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0115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57" name="06_01_2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Bilde 25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59" name="Shape 25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676199" y="7709585"/>
            <a:ext cx="7652416" cy="1159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DU KAN BRUKE TAU FOR Å ORIENTERE DEKKET I RIKTIG RETNING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FØR DET LEGGES NED PÅ OPPLEGG</a:t>
            </a:r>
            <a:r>
              <a:rPr lang="nb-NO" sz="2800" b="1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lang="nb-NO" sz="2800" b="1" baseline="-17857" dirty="0">
                <a:latin typeface="Myriad Pro"/>
                <a:ea typeface="Myriad Pro"/>
                <a:cs typeface="Myriad Pro"/>
                <a:sym typeface="Myriad Pro"/>
              </a:rPr>
              <a:t>MONTØR SKAL VÆRE SIKRET OG IKKE STÅ PÅ ELEMENTER I BEVEGELSE</a:t>
            </a:r>
            <a:endParaRPr sz="2800" baseline="-17857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29110" y="-5051289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POSISJONERING OG MONTASJE AV HULLDEKKE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65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64" name="06_02_2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Bilde 26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66" name="Shape 266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221002" y="7885658"/>
            <a:ext cx="6602448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HULLDEKKET SKAL VÆRE SÅ LAVT SOM MULIG OVER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 OPPLEGGET NÅR DU LØSNER KJETTINGEN.</a:t>
            </a:r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74761" y="-503037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POSISJONERING OG MONTASJE AV HULLDEKKE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72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71" name="06_03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0" name="Bilde 26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73" name="Shape 273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3495325" y="7686711"/>
            <a:ext cx="6014147" cy="11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BRUK EGNET SPETT FOR Å FINJUSTERE DEKKET</a:t>
            </a:r>
            <a:endParaRPr lang="nb-NO" sz="3000" b="1" baseline="-17857" dirty="0">
              <a:latin typeface="Myriad Pro"/>
              <a:ea typeface="Myriad Pro"/>
              <a:cs typeface="Myriad Pro"/>
              <a:sym typeface="Myriad Pro"/>
            </a:endParaRP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MONTØR SKAL VÆRE SIKRET</a:t>
            </a: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DET ER FORBUDT Å STÅ</a:t>
            </a: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 PÅ DEKKET SOM JUSTERES</a:t>
            </a:r>
            <a:r>
              <a:rPr sz="2800" baseline="-17857" dirty="0">
                <a:latin typeface="Myriad Pro"/>
                <a:ea typeface="Myriad Pro"/>
                <a:cs typeface="Myriad Pro"/>
                <a:sym typeface="Myriad Pro"/>
              </a:rPr>
              <a:t>. </a:t>
            </a:r>
          </a:p>
        </p:txBody>
      </p:sp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37010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POSISJONERING OG MONTASJE AV HULLDEKKE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7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46" name="01_02.jpg"/>
            <p:cNvPicPr/>
            <p:nvPr/>
          </p:nvPicPr>
          <p:blipFill>
            <a:blip r:embed="rId2">
              <a:extLst/>
            </a:blip>
            <a:srcRect t="382" b="382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" name="Bilde 4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48" name="Shape 48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211861" y="7835397"/>
            <a:ext cx="10581102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baseline="-42857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42857" dirty="0" err="1"/>
              <a:t>Bruk</a:t>
            </a:r>
            <a:r>
              <a:rPr sz="3000" b="1" cap="all" baseline="-42857" dirty="0"/>
              <a:t> </a:t>
            </a:r>
            <a:r>
              <a:rPr sz="3000" b="1" cap="all" baseline="-42857" dirty="0" err="1"/>
              <a:t>Alltid</a:t>
            </a:r>
            <a:r>
              <a:rPr sz="3000" b="1" cap="all" baseline="-42857" dirty="0"/>
              <a:t> </a:t>
            </a:r>
            <a:r>
              <a:rPr sz="3000" b="1" cap="all" baseline="-42857" dirty="0" err="1"/>
              <a:t>Personlig</a:t>
            </a:r>
            <a:r>
              <a:rPr sz="3000" b="1" cap="all" baseline="-42857" dirty="0"/>
              <a:t> </a:t>
            </a:r>
            <a:r>
              <a:rPr sz="3000" b="1" cap="all" baseline="-42857" dirty="0" err="1"/>
              <a:t>Verneutstyr</a:t>
            </a:r>
            <a:r>
              <a:rPr sz="3000" b="1" cap="all" baseline="-42857" dirty="0"/>
              <a:t>, </a:t>
            </a:r>
            <a:r>
              <a:rPr sz="3000" b="1" cap="all" baseline="-42857" dirty="0" err="1"/>
              <a:t>Uansett</a:t>
            </a:r>
            <a:r>
              <a:rPr sz="3000" b="1" cap="all" baseline="-42857" dirty="0"/>
              <a:t> </a:t>
            </a:r>
            <a:r>
              <a:rPr sz="3000" b="1" cap="all" baseline="-42857" dirty="0" err="1"/>
              <a:t>Vær</a:t>
            </a:r>
            <a:r>
              <a:rPr sz="3000" b="1" cap="all" baseline="-42857" dirty="0"/>
              <a:t>.</a:t>
            </a:r>
            <a:r>
              <a:rPr lang="nb-NO" sz="3000" b="1" cap="all" baseline="-42857" dirty="0"/>
              <a:t> UTSTYRET SKAL VÆRE EGNET FOR </a:t>
            </a:r>
          </a:p>
          <a:p>
            <a:pPr lvl="0">
              <a:defRPr sz="1800" cap="none" baseline="0"/>
            </a:pPr>
            <a:r>
              <a:rPr lang="nb-NO" sz="3000" b="1" cap="all" baseline="-42857" dirty="0"/>
              <a:t> ARBEIDENE SOM SKAL UTFØRES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F4C6239-F472-46CF-BFFF-0309B210CE97}"/>
              </a:ext>
            </a:extLst>
          </p:cNvPr>
          <p:cNvSpPr/>
          <p:nvPr/>
        </p:nvSpPr>
        <p:spPr>
          <a:xfrm>
            <a:off x="3251200" y="322935"/>
            <a:ext cx="65024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3000" b="1" dirty="0">
                <a:solidFill>
                  <a:srgbClr val="F3D815"/>
                </a:solidFill>
                <a:latin typeface="Myriad Pro"/>
              </a:rPr>
              <a:t>FORBEREDELSE FOR MONTASJE</a:t>
            </a:r>
            <a:endParaRPr lang="nb-NO" sz="3000" dirty="0">
              <a:latin typeface="Myriad Pro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79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78" name="06_04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Bilde 27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80" name="Shape 280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767288" y="8022083"/>
            <a:ext cx="9470221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28571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28571" dirty="0"/>
              <a:t>BRUK ALLTID STOPPERE SLIK AT IKKE SKRÅSTILTE DEKKER KAN BEVEGE SEG.</a:t>
            </a:r>
          </a:p>
        </p:txBody>
      </p:sp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3701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POSISJONERING OG MONTASJE AV HULLDEKKE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286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85" name="06_05_2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4" name="Bilde 28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87" name="Shape 287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650227" y="7698972"/>
            <a:ext cx="7704352" cy="11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1755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JUSTER HØYDEFORSKJELLER SLIK MONTASJEPLANEN BESKRIVER, </a:t>
            </a:r>
          </a:p>
          <a:p>
            <a:pPr marL="71755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BRUK STAG, JUSTERBOLTER ELLER SHIMS.</a:t>
            </a: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</a:p>
          <a:p>
            <a:pPr marL="71755" lvl="0" defTabSz="457200">
              <a:lnSpc>
                <a:spcPct val="120000"/>
              </a:lnSpc>
              <a:defRPr sz="1800"/>
            </a:pP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MONTASJEPLANEN SKAL IKKE AVVIKES</a:t>
            </a:r>
            <a:endParaRPr sz="3000" b="1" baseline="-17857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15239" y="-510933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POSISJONERING OG MONTASJE AV HULLDEKKE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292" name="06_06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Bilde 29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294" name="Shape 29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4090041" y="7821511"/>
            <a:ext cx="4824719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500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50000" dirty="0"/>
              <a:t>REKKVERK MONTERES UMIDDELBART.</a:t>
            </a:r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37010" y="-5079458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b-NO" sz="3000" b="1" dirty="0">
                <a:solidFill>
                  <a:srgbClr val="F3D815"/>
                </a:solidFill>
              </a:rPr>
              <a:t>POSISJONERING OG MONTASJE AV HULLDEKKE</a:t>
            </a:r>
            <a:endParaRPr sz="3000" b="1" dirty="0">
              <a:solidFill>
                <a:srgbClr val="F3D815"/>
              </a:solidFill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1857828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FUGING OG UTSTØPING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483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3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02" name="07_02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1" name="Bilde 30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04" name="Shape 304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538594" y="7883638"/>
            <a:ext cx="11927624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FJERN SNØ, IS OG ANNET SMUSS. SJEKK AT ENDELOKKENE ER PÅ PLASS.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UTFØR FORSKALINGSARBEIDER. </a:t>
            </a: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DOKUMENTER RENGJØRING OG PLASSERING AV STÅL FØR UTSTØPING</a:t>
            </a:r>
            <a:endParaRPr sz="3000" b="1" baseline="-17857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74021" y="-49768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10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09" name="07_01_02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Bilde 30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11" name="Shape 311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407689" y="7686711"/>
            <a:ext cx="8189421" cy="1180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PLASSER ARMERING OG EVENTUELLE EL TREKKERØR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SLIK BESKREVET I MONTASJEPLANEN. </a:t>
            </a:r>
            <a:endParaRPr lang="nb-NO" sz="3000" b="1" baseline="-17857" dirty="0">
              <a:latin typeface="Myriad Pro"/>
              <a:ea typeface="Myriad Pro"/>
              <a:cs typeface="Myriad Pro"/>
              <a:sym typeface="Myriad Pro"/>
            </a:endParaRP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lang="nb-NO" sz="3000" b="1" baseline="-17857" dirty="0">
                <a:latin typeface="Myriad Pro"/>
                <a:ea typeface="Myriad Pro"/>
                <a:cs typeface="Myriad Pro"/>
                <a:sym typeface="Myriad Pro"/>
              </a:rPr>
              <a:t>DOKUMENTER RENGJØRING OG PLASSERING AV STÅL FØR UTSTØPING</a:t>
            </a:r>
            <a:endParaRPr sz="3000" b="1" baseline="-17857" dirty="0">
              <a:latin typeface="Myriad Pro"/>
              <a:ea typeface="Myriad Pro"/>
              <a:cs typeface="Myriad Pro"/>
              <a:sym typeface="Myriad Pro"/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74021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317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16" name="07_03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5" name="Bilde 31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18" name="Shape 318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19" name="Shape 319"/>
          <p:cNvSpPr/>
          <p:nvPr/>
        </p:nvSpPr>
        <p:spPr>
          <a:xfrm>
            <a:off x="2779727" y="7934999"/>
            <a:ext cx="7519366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9285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9285" dirty="0"/>
              <a:t>SØRG FOR AT DET KOMMER BETONG I HELE FUGENS DYBDE.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74021" y="-5008606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4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23" name="07_04_2.jpg"/>
            <p:cNvPicPr/>
            <p:nvPr/>
          </p:nvPicPr>
          <p:blipFill>
            <a:blip r:embed="rId2">
              <a:extLst/>
            </a:blip>
            <a:srcRect t="286" b="286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Bilde 32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25" name="Shape 325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675236" y="7870381"/>
            <a:ext cx="9667390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FJERN OVERSKUDDSBETONG. RENGJØR DEKKET.  AVHENGIG AV VÆRET SKAL </a:t>
            </a:r>
          </a:p>
          <a:p>
            <a:pPr marL="36194" lvl="0" defTabSz="457200">
              <a:lnSpc>
                <a:spcPct val="120000"/>
              </a:lnSpc>
              <a:defRPr sz="1800"/>
            </a:pPr>
            <a:r>
              <a:rPr sz="3000" b="1" baseline="-17857" dirty="0">
                <a:latin typeface="Myriad Pro"/>
                <a:ea typeface="Myriad Pro"/>
                <a:cs typeface="Myriad Pro"/>
                <a:sym typeface="Myriad Pro"/>
              </a:rPr>
              <a:t>FUGEN TILDEKKES/FORSEGLES/TILFØRES VARME. SE MONTASJEPLAN.</a:t>
            </a:r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3542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 331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30" name="07_05_2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9" name="Bilde 32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32" name="Shape 332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574127" y="7956770"/>
            <a:ext cx="9856544" cy="43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32142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32142" dirty="0"/>
              <a:t>INSPISER DRENSHULLENE ETTER UTSTØPING. TETTE HULL BORES OPP PÅ NYTT.</a:t>
            </a:r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37010" y="-5098508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33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337" name="07_06_3.jpg"/>
            <p:cNvPicPr/>
            <p:nvPr/>
          </p:nvPicPr>
          <p:blipFill>
            <a:blip r:embed="rId2">
              <a:extLst/>
            </a:blip>
            <a:srcRect t="95" b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Bilde 33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339" name="Shape 33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86187" y="7873397"/>
            <a:ext cx="12719508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baseline="-17857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baseline="0"/>
            </a:pPr>
            <a:r>
              <a:rPr sz="3000" b="1" baseline="-17857" dirty="0"/>
              <a:t>MIDLERTIDIG FORSTERKNING FJERNES IKKE FØR KONSTRUKSJONEN HAR TILSTREKKELIG KAPASISTET. </a:t>
            </a:r>
            <a:endParaRPr lang="nb-NO" sz="3000" b="1" baseline="-17857" dirty="0"/>
          </a:p>
          <a:p>
            <a:pPr lvl="0">
              <a:defRPr sz="1800" baseline="0"/>
            </a:pPr>
            <a:r>
              <a:rPr sz="3000" b="1" baseline="-17857" dirty="0"/>
              <a:t>SE MONTASJEPLAN.</a:t>
            </a:r>
          </a:p>
        </p:txBody>
      </p:sp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37010" y="-5065795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FUGING OG UTSTØPING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53" name="01_03_02.jpg"/>
            <p:cNvPicPr/>
            <p:nvPr/>
          </p:nvPicPr>
          <p:blipFill>
            <a:blip r:embed="rId2">
              <a:extLst/>
            </a:blip>
            <a:srcRect t="286" b="286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Bilde 5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55" name="Shape 55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53818" y="7794738"/>
            <a:ext cx="11897168" cy="811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baseline="-28571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28571" dirty="0" err="1"/>
              <a:t>veien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som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brukes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skal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være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tilstrekkelig</a:t>
            </a:r>
            <a:r>
              <a:rPr sz="3000" b="1" cap="all" baseline="-28571" dirty="0"/>
              <a:t> bred, </a:t>
            </a:r>
            <a:r>
              <a:rPr sz="3000" b="1" cap="all" baseline="-28571" dirty="0" err="1"/>
              <a:t>jevn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og</a:t>
            </a:r>
            <a:r>
              <a:rPr sz="3000" b="1" cap="all" baseline="-28571" dirty="0"/>
              <a:t> ha god </a:t>
            </a:r>
            <a:r>
              <a:rPr sz="3000" b="1" cap="all" baseline="-28571" dirty="0" err="1"/>
              <a:t>bæreevne</a:t>
            </a:r>
            <a:r>
              <a:rPr sz="3000" b="1" cap="all" baseline="-28571" dirty="0"/>
              <a:t>. </a:t>
            </a:r>
            <a:endParaRPr lang="nb-NO" sz="3000" b="1" cap="all" baseline="-28571" dirty="0"/>
          </a:p>
          <a:p>
            <a:pPr lvl="0">
              <a:defRPr sz="1800" cap="none" baseline="0"/>
            </a:pPr>
            <a:r>
              <a:rPr sz="3000" b="1" cap="all" baseline="-28571" dirty="0" err="1"/>
              <a:t>sjekk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bæreevne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nøye</a:t>
            </a:r>
            <a:r>
              <a:rPr sz="3000" b="1" cap="all" baseline="-28571" dirty="0"/>
              <a:t> der </a:t>
            </a:r>
            <a:r>
              <a:rPr sz="3000" b="1" cap="all" baseline="-28571" dirty="0" err="1"/>
              <a:t>kraner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skal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stå</a:t>
            </a:r>
            <a:r>
              <a:rPr sz="3000" b="1" cap="all" baseline="-28571" dirty="0"/>
              <a:t>.</a:t>
            </a:r>
            <a:r>
              <a:rPr lang="nb-NO" sz="3000" b="1" cap="all" baseline="-28571" dirty="0"/>
              <a:t> Dette gjelder også der elementene skal lagres</a:t>
            </a:r>
            <a:r>
              <a:rPr sz="3000" b="1" cap="all" baseline="-28571" dirty="0"/>
              <a:t> </a:t>
            </a: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FORBEREDELSE FOR MONTASJE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60" name="01_04_03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Bilde 5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865655" y="7743064"/>
            <a:ext cx="7347524" cy="99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1115" defTabSz="457200">
              <a:lnSpc>
                <a:spcPct val="120000"/>
              </a:lnSpc>
              <a:defRPr sz="2800" cap="all" baseline="-39285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39285" dirty="0"/>
              <a:t>TENK GJENNOM MULIGE RISIKOSITUASJONER, VIS AKTSOMHET</a:t>
            </a:r>
            <a:endParaRPr lang="nb-NO" sz="3000" b="1" dirty="0"/>
          </a:p>
          <a:p>
            <a:pPr lvl="0">
              <a:defRPr sz="1800" cap="none" baseline="0"/>
            </a:pPr>
            <a:r>
              <a:rPr lang="nb-NO" sz="3000" b="1" cap="all" baseline="-39285" dirty="0"/>
              <a:t>Lossing av hulldekker skal skje på en sikker måte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74021" y="-5038649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FORBEREDELSE FOR MONTASJE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67" name="01_05_2.jpg"/>
            <p:cNvPicPr/>
            <p:nvPr/>
          </p:nvPicPr>
          <p:blipFill>
            <a:blip r:embed="rId2">
              <a:extLst/>
            </a:blip>
            <a:srcRect l="95" r="95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Bilde 6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69" name="Shape 69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109540" y="7743064"/>
            <a:ext cx="8785738" cy="99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194" defTabSz="457200">
              <a:lnSpc>
                <a:spcPct val="120000"/>
              </a:lnSpc>
              <a:defRPr sz="2800" cap="all" baseline="-28571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lvl="0">
              <a:defRPr sz="1800" cap="none" baseline="0"/>
            </a:pPr>
            <a:r>
              <a:rPr sz="3000" b="1" cap="all" baseline="-28571" dirty="0" err="1"/>
              <a:t>sjekk</a:t>
            </a:r>
            <a:r>
              <a:rPr sz="3000" b="1" cap="all" baseline="-28571" dirty="0"/>
              <a:t> at du </a:t>
            </a:r>
            <a:r>
              <a:rPr sz="3000" b="1" cap="all" baseline="-28571" dirty="0" err="1"/>
              <a:t>har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riktig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løfteutstyr</a:t>
            </a:r>
            <a:r>
              <a:rPr sz="3000" b="1" cap="all" baseline="-28571" dirty="0"/>
              <a:t> og at </a:t>
            </a:r>
            <a:r>
              <a:rPr sz="3000" b="1" cap="all" baseline="-28571" dirty="0" err="1"/>
              <a:t>det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er</a:t>
            </a:r>
            <a:r>
              <a:rPr sz="3000" b="1" cap="all" baseline="-28571" dirty="0"/>
              <a:t> </a:t>
            </a:r>
            <a:r>
              <a:rPr sz="3000" b="1" cap="all" baseline="-28571" dirty="0" err="1"/>
              <a:t>godkjent</a:t>
            </a:r>
            <a:r>
              <a:rPr sz="3000" b="1" cap="all" baseline="-28571" dirty="0"/>
              <a:t> for </a:t>
            </a:r>
            <a:r>
              <a:rPr sz="3000" b="1" cap="all" baseline="-28571" dirty="0" err="1"/>
              <a:t>bruk</a:t>
            </a:r>
            <a:endParaRPr lang="nb-NO" sz="3000" b="1" dirty="0"/>
          </a:p>
          <a:p>
            <a:pPr lvl="0">
              <a:defRPr sz="1800" cap="none" baseline="0"/>
            </a:pPr>
            <a:r>
              <a:rPr lang="nb-NO" sz="3000" b="1" cap="all" baseline="-28571" dirty="0"/>
              <a:t>Dersom du er usikker søker du veiledning</a:t>
            </a:r>
            <a:endParaRPr sz="3000" b="1" cap="all" baseline="-28571" dirty="0"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7010" y="-4997023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FORBEREDELSE FOR MONTASJE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3054350" y="1060926"/>
            <a:ext cx="6896100" cy="6426201"/>
            <a:chOff x="-127000" y="-88900"/>
            <a:chExt cx="6896100" cy="6426200"/>
          </a:xfrm>
        </p:grpSpPr>
        <p:pic>
          <p:nvPicPr>
            <p:cNvPr id="74" name="01_06_04.png"/>
            <p:cNvPicPr/>
            <p:nvPr/>
          </p:nvPicPr>
          <p:blipFill>
            <a:blip r:embed="rId2">
              <a:extLst/>
            </a:blip>
            <a:srcRect t="117" b="117"/>
            <a:stretch>
              <a:fillRect/>
            </a:stretch>
          </p:blipFill>
          <p:spPr>
            <a:xfrm>
              <a:off x="0" y="0"/>
              <a:ext cx="6642100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Bilde 7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896100" cy="6426200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/>
          <p:nvPr/>
        </p:nvSpPr>
        <p:spPr>
          <a:xfrm>
            <a:off x="234751" y="7605925"/>
            <a:ext cx="12535298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859094" y="7885658"/>
            <a:ext cx="7286610" cy="8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1115" lvl="0" defTabSz="457200">
              <a:lnSpc>
                <a:spcPct val="120000"/>
              </a:lnSpc>
              <a:defRPr sz="1800"/>
            </a:pP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hulldekkene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skal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lagres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på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jevnt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underlag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og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ha </a:t>
            </a:r>
          </a:p>
          <a:p>
            <a:pPr marL="31115" lvl="0" defTabSz="457200">
              <a:lnSpc>
                <a:spcPct val="120000"/>
              </a:lnSpc>
              <a:defRPr sz="1800"/>
            </a:pP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mellomlegg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som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er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minst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en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knyttneve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 </a:t>
            </a:r>
            <a:r>
              <a:rPr sz="3000" b="1" cap="all" baseline="-21428" dirty="0" err="1">
                <a:latin typeface="Myriad Pro"/>
                <a:ea typeface="Myriad Pro"/>
                <a:cs typeface="Myriad Pro"/>
                <a:sym typeface="Myriad Pro"/>
              </a:rPr>
              <a:t>tykk</a:t>
            </a:r>
            <a:r>
              <a:rPr sz="3000" b="1" cap="all" baseline="-21428" dirty="0">
                <a:latin typeface="Myriad Pro"/>
                <a:ea typeface="Myriad Pro"/>
                <a:cs typeface="Myriad Pro"/>
                <a:sym typeface="Myriad Pro"/>
              </a:rPr>
              <a:t>.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37010" y="-5007747"/>
            <a:ext cx="12930779" cy="5885421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9000"/>
              </a:lnSpc>
              <a:defRPr sz="3000">
                <a:solidFill>
                  <a:srgbClr val="F3D815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3D815"/>
                </a:solidFill>
              </a:rPr>
              <a:t>FORBEREDELSE FOR MONTASJE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EFlogo_hovedlogo_sor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386" y="7900180"/>
            <a:ext cx="4303762" cy="123457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2">
            <a:extLst>
              <a:ext uri="{FF2B5EF4-FFF2-40B4-BE49-F238E27FC236}">
                <a16:creationId xmlns:a16="http://schemas.microsoft.com/office/drawing/2014/main" id="{F068AD7C-D885-48DD-BE65-AB88811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2358571"/>
            <a:ext cx="10464801" cy="3302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lnSpc>
                <a:spcPts val="13200"/>
              </a:lnSpc>
              <a:defRPr sz="6719" baseline="-11904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nb-NO" sz="6719" baseline="-11904" dirty="0">
                <a:solidFill>
                  <a:srgbClr val="FFFFFF"/>
                </a:solidFill>
              </a:rPr>
              <a:t>INSPEKSJON AV HULLDEKKER, OPPLEGSPUNKTER OG STAGING</a:t>
            </a:r>
            <a:endParaRPr sz="6719" baseline="-1190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0605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850</Words>
  <Application>Microsoft Office PowerPoint</Application>
  <PresentationFormat>Egendefinert</PresentationFormat>
  <Paragraphs>121</Paragraphs>
  <Slides>49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4" baseType="lpstr">
      <vt:lpstr>Helvetica Light</vt:lpstr>
      <vt:lpstr>Helvetica Neue</vt:lpstr>
      <vt:lpstr>Myriad Pro</vt:lpstr>
      <vt:lpstr>Myriad Pro Semibold</vt:lpstr>
      <vt:lpstr>White</vt:lpstr>
      <vt:lpstr>MONTASJE AV HULLDEKKER</vt:lpstr>
      <vt:lpstr>FORBEREDELSE FOR MONTASJE</vt:lpstr>
      <vt:lpstr>FORBEREDELSE FOR MONTASJE</vt:lpstr>
      <vt:lpstr>PowerPoint-presentasjon</vt:lpstr>
      <vt:lpstr>FORBEREDELSE FOR MONTASJE</vt:lpstr>
      <vt:lpstr>FORBEREDELSE FOR MONTASJE</vt:lpstr>
      <vt:lpstr>FORBEREDELSE FOR MONTASJE</vt:lpstr>
      <vt:lpstr>FORBEREDELSE FOR MONTASJE</vt:lpstr>
      <vt:lpstr>INSPEKSJON AV HULLDEKKER, OPPLEGSPUNKTER OG STAGING</vt:lpstr>
      <vt:lpstr>INSPEKSJON AV HULLDEKKER, OPPLEGGSPUNKTER OG STAGING</vt:lpstr>
      <vt:lpstr>INSPEKSJON AV HULLDEKKER, OPPLEGGSPUNKTER OG STAGING</vt:lpstr>
      <vt:lpstr>INSPEKSJON AV HULLDEKKER, OPPLEGGSPUNKTER OG STAGING</vt:lpstr>
      <vt:lpstr>INSPEKSJON AV HULLDEKKER, OPPLEGGSPUNKTER OG STAGING</vt:lpstr>
      <vt:lpstr>INSPEKSJON AV HULLDEKKER, OPPLEGGSPUNKTER OG STAGING</vt:lpstr>
      <vt:lpstr>LØFT AV HULLDEKKE</vt:lpstr>
      <vt:lpstr>LØFT AV HULLDEKKE</vt:lpstr>
      <vt:lpstr>LØFT AV HULLDEKKE</vt:lpstr>
      <vt:lpstr>LØFT AV HULLDEKKE</vt:lpstr>
      <vt:lpstr>LØFT AV HULLDEKKE</vt:lpstr>
      <vt:lpstr>LØFT AV HULLDEKKE</vt:lpstr>
      <vt:lpstr>LØFT AV HULLDEKKE</vt:lpstr>
      <vt:lpstr>LØFT AV SPESIELLE HULLDEKKER</vt:lpstr>
      <vt:lpstr>LØFT AV SPESIELLE HULLDEKKER</vt:lpstr>
      <vt:lpstr>LØFT AV SPESIELLE HULLDEKKER</vt:lpstr>
      <vt:lpstr>LØFT AV SPESIELLE HULLDEKKER</vt:lpstr>
      <vt:lpstr>LØFT AV SPESIELLE HULLDEKKER</vt:lpstr>
      <vt:lpstr>LØFT AV SPESIELLE HULLDEKKER</vt:lpstr>
      <vt:lpstr>LØFT AV SPESIELLE HULLDEKKER</vt:lpstr>
      <vt:lpstr>LØFT AV SPESIALELEMENTER</vt:lpstr>
      <vt:lpstr>LØFT AV SPESIALELEMENTER</vt:lpstr>
      <vt:lpstr>LØFT AV SPESIALELEMENTER</vt:lpstr>
      <vt:lpstr>LØFT AV SPESIALELEMENTER</vt:lpstr>
      <vt:lpstr>LØFT AV SPESIALELEMENTER</vt:lpstr>
      <vt:lpstr>LØFT AV SPESIALELEMENTER</vt:lpstr>
      <vt:lpstr>LØFT AV SPESIALELEMENTER</vt:lpstr>
      <vt:lpstr>POSISJONERING OG MONTASJE  AV HULLDEKKE</vt:lpstr>
      <vt:lpstr>POSISJONERING OG MONTASJE AV HULLDEKKE</vt:lpstr>
      <vt:lpstr>POSISJONERING OG MONTASJE AV HULLDEKKE</vt:lpstr>
      <vt:lpstr>POSISJONERING OG MONTASJE AV HULLDEKKE</vt:lpstr>
      <vt:lpstr>POSISJONERING OG MONTASJE AV HULLDEKKE</vt:lpstr>
      <vt:lpstr>POSISJONERING OG MONTASJE AV HULLDEKKE</vt:lpstr>
      <vt:lpstr>POSISJONERING OG MONTASJE AV HULLDEKKE</vt:lpstr>
      <vt:lpstr>FUGING OG UTSTØPING</vt:lpstr>
      <vt:lpstr>FUGING OG UTSTØPING</vt:lpstr>
      <vt:lpstr>FUGING OG UTSTØPING</vt:lpstr>
      <vt:lpstr>FUGING OG UTSTØPING</vt:lpstr>
      <vt:lpstr>FUGING OG UTSTØPING</vt:lpstr>
      <vt:lpstr>FUGING OG UTSTØPING</vt:lpstr>
      <vt:lpstr>FUGING OG UTSTØPING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MONTASJE AV HULLDEKKER</dc:title>
  <dc:creator>John-Erik Reiersen</dc:creator>
  <cp:lastModifiedBy>John-Erik Reiersen</cp:lastModifiedBy>
  <cp:revision>12</cp:revision>
  <dcterms:modified xsi:type="dcterms:W3CDTF">2018-08-29T13:34:34Z</dcterms:modified>
</cp:coreProperties>
</file>